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1205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264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533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60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4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38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19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790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47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0019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486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F3B78-638E-4A31-8E82-0301097E43EC}" type="datetimeFigureOut">
              <a:rPr lang="es-ES" smtClean="0"/>
              <a:t>05/04/2012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82711-2574-42E1-935D-20C435858E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33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Speaker A</a:t>
            </a:r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 smtClean="0"/>
              <a:t>	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think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wearing</a:t>
            </a:r>
            <a:r>
              <a:rPr lang="es-ES" dirty="0" smtClean="0"/>
              <a:t> </a:t>
            </a:r>
            <a:r>
              <a:rPr lang="es-ES" dirty="0" err="1" smtClean="0"/>
              <a:t>school</a:t>
            </a:r>
            <a:r>
              <a:rPr lang="es-ES" dirty="0" smtClean="0"/>
              <a:t> </a:t>
            </a:r>
            <a:r>
              <a:rPr lang="es-ES" dirty="0" err="1" smtClean="0"/>
              <a:t>uniforms</a:t>
            </a:r>
            <a:r>
              <a:rPr lang="es-ES" dirty="0" smtClean="0"/>
              <a:t> 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good</a:t>
            </a:r>
            <a:r>
              <a:rPr lang="es-ES" dirty="0" smtClean="0"/>
              <a:t> idea.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convince</a:t>
            </a:r>
            <a:r>
              <a:rPr lang="es-ES" dirty="0" smtClean="0"/>
              <a:t> Speaker B.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Speaker B</a:t>
            </a:r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don’t</a:t>
            </a:r>
            <a:r>
              <a:rPr lang="es-ES" dirty="0" smtClean="0"/>
              <a:t> </a:t>
            </a:r>
            <a:r>
              <a:rPr lang="es-ES" dirty="0" err="1" smtClean="0"/>
              <a:t>want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children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wear</a:t>
            </a:r>
            <a:r>
              <a:rPr lang="es-ES" dirty="0" smtClean="0"/>
              <a:t> </a:t>
            </a:r>
            <a:r>
              <a:rPr lang="es-ES" dirty="0" err="1" smtClean="0"/>
              <a:t>school</a:t>
            </a:r>
            <a:r>
              <a:rPr lang="es-ES" dirty="0" smtClean="0"/>
              <a:t> </a:t>
            </a:r>
            <a:r>
              <a:rPr lang="es-ES" dirty="0" err="1" smtClean="0"/>
              <a:t>uniforms</a:t>
            </a:r>
            <a:r>
              <a:rPr lang="es-ES" dirty="0" smtClean="0"/>
              <a:t>.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try and </a:t>
            </a:r>
            <a:r>
              <a:rPr lang="es-ES" dirty="0" err="1" smtClean="0"/>
              <a:t>convince</a:t>
            </a:r>
            <a:r>
              <a:rPr lang="es-ES" dirty="0" smtClean="0"/>
              <a:t> Speaker A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you’re</a:t>
            </a:r>
            <a:r>
              <a:rPr lang="es-ES" dirty="0" smtClean="0"/>
              <a:t> </a:t>
            </a:r>
            <a:r>
              <a:rPr lang="es-ES" dirty="0" err="1" smtClean="0"/>
              <a:t>right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323528" y="260647"/>
            <a:ext cx="5328592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EDUCATION</a:t>
            </a:r>
            <a:endParaRPr lang="es-ES" sz="7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97152"/>
            <a:ext cx="26003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encrypted-tbn2.google.com/images?q=tbn:ANd9GcQNC2l72po1MHk82Am0Pd67RrMMioBHQMnfVU95ua_2qo9o_Faxf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161"/>
            <a:ext cx="296227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oogle.com/images?q=tbn:ANd9GcSvDuNSHo4a3LJaWAur1ljRInCGCmqa2dDsZfTgslHixA1jegP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892401"/>
            <a:ext cx="276225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45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Speaker A	</a:t>
            </a:r>
          </a:p>
          <a:p>
            <a:pPr marL="0" indent="0">
              <a:buNone/>
            </a:pPr>
            <a:r>
              <a:rPr lang="es-ES" dirty="0"/>
              <a:t>	</a:t>
            </a:r>
            <a:endParaRPr lang="es-ES" dirty="0" smtClean="0"/>
          </a:p>
          <a:p>
            <a:pPr marL="0" indent="0" algn="ctr">
              <a:buNone/>
            </a:pP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think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children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go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boarding</a:t>
            </a:r>
            <a:r>
              <a:rPr lang="es-ES" dirty="0" smtClean="0"/>
              <a:t> </a:t>
            </a:r>
            <a:r>
              <a:rPr lang="es-ES" dirty="0" err="1" smtClean="0"/>
              <a:t>school</a:t>
            </a:r>
            <a:r>
              <a:rPr lang="es-ES" dirty="0" smtClean="0"/>
              <a:t> </a:t>
            </a:r>
            <a:r>
              <a:rPr lang="es-ES" dirty="0" err="1" smtClean="0"/>
              <a:t>because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prepare </a:t>
            </a:r>
            <a:r>
              <a:rPr lang="es-ES" dirty="0" err="1" smtClean="0"/>
              <a:t>them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real </a:t>
            </a:r>
            <a:r>
              <a:rPr lang="es-ES" dirty="0" err="1" smtClean="0"/>
              <a:t>life</a:t>
            </a:r>
            <a:r>
              <a:rPr lang="es-ES" dirty="0" smtClean="0"/>
              <a:t>…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Speaker B</a:t>
            </a:r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don’t</a:t>
            </a:r>
            <a:r>
              <a:rPr lang="es-ES" dirty="0" smtClean="0"/>
              <a:t> </a:t>
            </a:r>
            <a:r>
              <a:rPr lang="es-ES" dirty="0" err="1" smtClean="0"/>
              <a:t>agree</a:t>
            </a:r>
            <a:r>
              <a:rPr lang="es-ES" dirty="0" smtClean="0"/>
              <a:t> and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try and </a:t>
            </a:r>
            <a:r>
              <a:rPr lang="es-ES" dirty="0" err="1" smtClean="0"/>
              <a:t>convince</a:t>
            </a:r>
            <a:r>
              <a:rPr lang="es-ES" dirty="0" smtClean="0"/>
              <a:t> Speaker A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children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live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families</a:t>
            </a:r>
            <a:r>
              <a:rPr lang="es-ES" dirty="0" smtClean="0"/>
              <a:t>.</a:t>
            </a:r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633471" y="332656"/>
            <a:ext cx="5877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BOARDING SCHOOL</a:t>
            </a:r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69160"/>
            <a:ext cx="2039888" cy="1529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536" y="4869160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0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Speaker A	</a:t>
            </a:r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 smtClean="0"/>
              <a:t>Single sex </a:t>
            </a:r>
            <a:r>
              <a:rPr lang="es-ES" dirty="0" err="1" smtClean="0"/>
              <a:t>schools</a:t>
            </a:r>
            <a:r>
              <a:rPr lang="es-ES" dirty="0" smtClean="0"/>
              <a:t> are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because</a:t>
            </a:r>
            <a:r>
              <a:rPr lang="es-ES" dirty="0" smtClean="0"/>
              <a:t> </a:t>
            </a:r>
            <a:r>
              <a:rPr lang="es-ES" dirty="0" err="1" smtClean="0"/>
              <a:t>students</a:t>
            </a:r>
            <a:r>
              <a:rPr lang="es-ES" dirty="0" smtClean="0"/>
              <a:t> </a:t>
            </a:r>
            <a:r>
              <a:rPr lang="es-ES" dirty="0" err="1" smtClean="0"/>
              <a:t>get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results</a:t>
            </a:r>
            <a:r>
              <a:rPr lang="es-ES" dirty="0" smtClean="0"/>
              <a:t>.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convince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partner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Speaker B</a:t>
            </a:r>
          </a:p>
          <a:p>
            <a:pPr marL="0" indent="0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 err="1" smtClean="0"/>
              <a:t>Coeducation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best</a:t>
            </a:r>
            <a:r>
              <a:rPr lang="es-ES" dirty="0" smtClean="0"/>
              <a:t>. </a:t>
            </a:r>
            <a:r>
              <a:rPr lang="es-ES" dirty="0" err="1" smtClean="0"/>
              <a:t>Children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get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smtClean="0"/>
              <a:t>sharing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daily</a:t>
            </a:r>
            <a:r>
              <a:rPr lang="es-ES" dirty="0" smtClean="0"/>
              <a:t> </a:t>
            </a:r>
            <a:r>
              <a:rPr lang="es-ES" dirty="0" err="1" smtClean="0"/>
              <a:t>lives</a:t>
            </a:r>
            <a:r>
              <a:rPr lang="es-ES" dirty="0" smtClean="0"/>
              <a:t>, no </a:t>
            </a:r>
            <a:r>
              <a:rPr lang="es-ES" dirty="0" err="1" smtClean="0"/>
              <a:t>matter</a:t>
            </a:r>
            <a:r>
              <a:rPr lang="es-ES" dirty="0" smtClean="0"/>
              <a:t>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they’re</a:t>
            </a:r>
            <a:r>
              <a:rPr lang="es-ES" dirty="0" smtClean="0"/>
              <a:t> </a:t>
            </a:r>
            <a:r>
              <a:rPr lang="es-ES" dirty="0" err="1" smtClean="0"/>
              <a:t>girls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boys</a:t>
            </a:r>
            <a:r>
              <a:rPr lang="es-ES" dirty="0" smtClean="0"/>
              <a:t>. </a:t>
            </a:r>
            <a:r>
              <a:rPr lang="es-ES" dirty="0" err="1" smtClean="0"/>
              <a:t>Convince</a:t>
            </a:r>
            <a:r>
              <a:rPr lang="es-ES" dirty="0" smtClean="0"/>
              <a:t> Speaker A.</a:t>
            </a:r>
          </a:p>
          <a:p>
            <a:pPr marL="0" indent="0" algn="ctr">
              <a:buNone/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73153" y="116632"/>
            <a:ext cx="93209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SINGLE SEX OR MIXED SCHOOLS?</a:t>
            </a:r>
            <a:endParaRPr lang="es-E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300946"/>
            <a:ext cx="2160240" cy="1437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encrypted-tbn1.google.com/images?q=tbn:ANd9GcTYqFACJOalbG2ZjXlQYAslXwumyMi-RJA-gqDpzMAbJ_M90NS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38" y="5008514"/>
            <a:ext cx="2088232" cy="145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data:image/jpeg;base64,/9j/4AAQSkZJRgABAQAAAQABAAD/2wCEAAkGBhIGEBEQBw8QFRAQEBcTFBUPFA8YDxUTFRAVFRgQFBQXGyYeFxojGRgVIC8mJCgsLSwsFR40NzAqNScrLSkBCQoKDgwOGg8PGiofHiUuLyksKS01LywsLCksLCwpLCkpKSwzLCksLCwsLCkpLCksLCkpLCksLCkpLCw1KTAsLP/AABEIAMIBAwMBIgACEQEDEQH/xAAcAAEAAgMBAQEAAAAAAAAAAAAABAYDBQcCAQj/xABKEAACAQIDAwMOCQkJAAAAAAAAAQIDEQQFEgYhMRNBYQcUIjJCUXFzgZGSscHhFjM0UmJyobLRFRcYVWSTlNPwCCM1U3SCs8Lx/8QAGQEBAAMBAQAAAAAAAAAAAAAAAAIDBAEF/8QAIBEBAQEAAgMAAgMAAAAAAAAAAAECAxEhMTISEwRBUf/aAAwDAQACEQMRAD8A7iAAAAAHnWr2ur2vbns+f7GYsbi44GEp1eC87fMkU2jnM6dflpb232S5nH5q8HMWY47uWxDW5leQY6FdYmKnSd4yV0zIVpgAAAAAAAAAAAAAAAF7A12MxGt2hwXrJWFr8st/FcfxOdpXNk7ZwAdRAAAAAAAAAAAAAAAAAABVNqq05VIxqWUErxV+PM5P1f8Apov65zfbXfGU/qP7xoT0OL4jFyfVWPZKvNucONNb+O+Ld+HQ7FlKzsfxq+CPrkWYyc33Wni+QAFSwAAAAAAAAAAAwYuThF6PP3jOYcZ2kv650K7PbVmShNwktHG9vcYz3R7aP1l6yDRfTboAE2YAAAAAAAAAAAAAAD5KWnfLgu/wA+kTMMzp5cr1nvfCK7Z+Be01OabTqF4YCzfz32q+quf1eErVWq6zcqrbk+LfE0Y4bfOlO+WTxErNMzlmk9U0kkrJLvX53zshgGuSSdRmt781NyrNZZXJuCTjK2pPnt3nzcS4YDM6eYq9B71xi+2XhRQj1SqyoNSpNqS4NcSvk4pvz/aeOS58OjAr+V7TqpaOPsn89dq/rLm9XgN+nq3rgzFrNzeq1Z1Nen0AEUgAAAAAAMVfEqhx494DJKWnfIg4rGcotMOHf/AwVq7rdtw73MYyNq7OOvYfYy0u65j4CKxsaGMVTdPc/sZJNKSaGMdLdPevtRKVVrH+NiDzCoqivBnokqAAAAAAAAAAB8fQV/OcFicXGUqsqapxTlpjKXBK+/sd7LCRsy+Jq+Ll91k8a6qOp3FBt0i3SfAeiwt/kmRU8wpa6znfU12LSW63Qe6+W4HC1YUMRiYxr1VenTnVpKrNcLxg98uD4d4kZDi4YDBzq4qSjTpa5zk+EYxjqcn4EmcK2n25yvPs2o5i45guQlTbhGNC1R0Z3g4t1LwTsrq3me8w73qasla8Yzczw7PnuS08tpxlRcruduyaatpb73QaS3SbOptRQ2wwFHFZW5cnKrZqatOMoxleElvV10NrejVmnhtue6o5JJrw+26Sy5JhMThoxlSlTlSklLTJy3J7927sX9hWS+ZR8no+Lj6iPPeolxTupa6T6AYmoAAAAAYqyk91K3hZrasHBtT4m3NXjO3l5PUiNWYvnphM+Gw/XF7u1jATMu7rye05Fmr1GDGyo5bp6+xFOnrlpjys6cNUn3MdTV30IkPL0u6fmRwnq07UZdtFi4UKk8Wp4Gc6VSVGFKVKV5LXCKnUi1JONtXDdwdkdf2G2vw22GEVTJ3U00rUpRrJcrFxgrarNp3Vt6e/f0kuop/KpQAINDPhoSk26T4d82NO9v7xK/RwImXd15PaTScUbvkAB1AAAAAAAAAI2ZfE1fFy+6ySRsy+Jq+Ll91nZ7cvpQAAemwJ+c/4DmP+lxH/AAs/NWc01TxEFCKS5HDOySSu8LRbdultvyn6y2coRxOFlCvGMoTlOMozScZRaScWnuaaPzz1ScJCjjs15KnBcnjMLCGmMVoh1vU7CNu1XYx3L5q7x53J91tx8x0rYqCpZbWjTSUY5viUlFJJJN2SS4I2BZNosFTwNCMcJThCMq7m1TjGKc5KTlNpLe297ZWzXwfDPy/QXzKPk9HxcfUUMvmUfJ6Pi4+oj/I9RLh91MbsVXEdUrL8NiqmFr4yjCdBJ1JVJwjT1NtckpN75q12lwuue6VmxFHriMottKSa3Np2atxTTXhTTOF4r+z06mKrKlipwwzSlSeiNSrdyd6U7zjwSupc/Q00Y2l1X842V/rPB/vqX4j842V/rPB/vqX4nLf0cP2+t/D0v54/Rw/b638PS/ngdT2e27we0tevh8txEJ1KDXayi4zg4xfKU2naUU3pfea38VexHGthuou9ncwlXxNeU1h5J4fTeDbcFerWUZOyTcoqF+ytd9jufY4R0JJtuy4vi+lgejV4zt5eT1I2hq8Z28vJ6kRqePbCfa+P/JeHxNdRcuRoyqaYpuUtEJS0pLe27WPhMy7uvJ7RFm/T8hbR1paqVPE35SENdXUrN1q8nWk5LjdKUIvpgde6heYTeJqKMZOlisDCcpJPRGvhZcg03wUpRam/rIpXVM2FlkWPq9c4rlZ1qFTHSlyensnXknTtrfPz/Ydl6kOx8tksD2WJ5Wni408TGPJ6eTlOitSvqeq60K9l2pJQsYAK2pNy7uvJ7SaQsu7rye0mk4z79gAOogAAAAAAABGzL4mr4uX3WSTxWpKvGUZ8JJp242asdntyudAuHwVofT9L3D4K0Pp+l7jZ+/LL+nT5ss7UP98vYcp226luPzzFZlVwUKThiMVhqlK9WC1RhSnCbs+GlyXHjZ2udX+CtD6fpe4fBWh9P0vcZ9fjbb2vn5SddMO1jvShb/M/6yKqXD4K0Pp+l7h8FaH0/S9xbjlzidK98etXtTy+ZR8no+Lj6iH8FaH0/S9xtMPQWGjGFO9opJX42SI8vJNzwlx4ub5ZDzKCk02t64HoGdcAADzCmqd9K4u78L5z0AANXjO3l5PUjaGCpg41W3K92csSzeq1hLy+ajq1NLhx8pm6wj0+cdYR6fOc6TupZ0511S9gMRtZiuXy6pR0/k6pQtOdnynKOcVw4PVx5rF9yTD/AJNwuHo1pQcqOHp05aXucoU4xbXRdEjrCPT5x1hHp851Dw1wNj1hHp846wj0+c50s/OMeXd15PaTTHRw6oX0X398yHYr1e6AA6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49" y="5377971"/>
            <a:ext cx="2334884" cy="148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95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89</Words>
  <Application>Microsoft Office PowerPoint</Application>
  <PresentationFormat>Presentación en pantalla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Arantxa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Arantxa</dc:creator>
  <cp:lastModifiedBy>Arantxa</cp:lastModifiedBy>
  <cp:revision>6</cp:revision>
  <dcterms:created xsi:type="dcterms:W3CDTF">2012-04-05T07:31:47Z</dcterms:created>
  <dcterms:modified xsi:type="dcterms:W3CDTF">2012-04-05T08:00:39Z</dcterms:modified>
</cp:coreProperties>
</file>